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1" r:id="rId2"/>
    <p:sldId id="393" r:id="rId3"/>
    <p:sldId id="373" r:id="rId4"/>
    <p:sldId id="387" r:id="rId5"/>
    <p:sldId id="388" r:id="rId6"/>
    <p:sldId id="389" r:id="rId7"/>
    <p:sldId id="390" r:id="rId8"/>
    <p:sldId id="391" r:id="rId9"/>
    <p:sldId id="392" r:id="rId10"/>
    <p:sldId id="330" r:id="rId11"/>
    <p:sldId id="331" r:id="rId12"/>
    <p:sldId id="384" r:id="rId13"/>
    <p:sldId id="385" r:id="rId14"/>
    <p:sldId id="386" r:id="rId15"/>
  </p:sldIdLst>
  <p:sldSz cx="9144000" cy="6858000" type="screen4x3"/>
  <p:notesSz cx="6858000" cy="9144000"/>
  <p:custDataLst>
    <p:tags r:id="rId17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3109" autoAdjust="0"/>
  </p:normalViewPr>
  <p:slideViewPr>
    <p:cSldViewPr>
      <p:cViewPr varScale="1">
        <p:scale>
          <a:sx n="72" d="100"/>
          <a:sy n="72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A3C3C7-4EA3-4127-BB89-5850A5F0889D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506797-EA6F-40D6-AE09-533305310B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296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8B3E-C592-406F-854C-51862494336C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E6E1-F837-4FBC-BF59-5F12044305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A67C-8AB6-4FB1-BFEB-E956925BFC6A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78F4-356B-4EA9-9F90-4F2AD79DEC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A3-DF5C-4990-8C27-CE289A251FCB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9B11-D665-4E0D-8566-AB29F7A69D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24A5-E830-46E5-8EB0-15FDAB43DAA5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FA9F-B8D2-431F-9532-440D5B8845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FAE7-C5B3-4A17-B024-78C6B2A98235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5B38-0350-4228-BEE8-70BDE8A3D8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2F3F-1852-4103-A3E2-5268C0236B4E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BE02-05FE-42FE-98C3-15E100297E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4F3C-DCB3-4E76-925D-700DAC1B64EA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8C03-C7B8-44A7-94A2-920147A54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26A8-5D99-4F54-BC1D-EB21D0094512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4D6C8-B830-47C8-AE39-4C48FE3081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C692-6769-4CC4-9DF8-6D1BADBF1195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2A10-DA2A-4F28-A6F7-52C5E2F60B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EF85-4C42-4CB2-930A-B951107E4C28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2B11-DB8C-4014-8DB0-E70EEBA3A0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6FC5-5571-4CED-B034-A6E40F9C3E95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9B68-A9B4-4C9F-8C48-B05FBD6A0F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45E86-2038-4D94-A5C5-823A08706E7D}" type="datetimeFigureOut">
              <a:rPr lang="pt-BR"/>
              <a:pPr>
                <a:defRPr/>
              </a:pPr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E1E648-FE8F-4AE7-B0EB-14B5138143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AULA DE DICAS</a:t>
            </a:r>
            <a:endParaRPr lang="pt-BR" sz="6600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82" y="1268016"/>
            <a:ext cx="2795228" cy="49692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14" y="5229200"/>
            <a:ext cx="3038474" cy="1404937"/>
          </a:xfrm>
          <a:prstGeom prst="rect">
            <a:avLst/>
          </a:prstGeom>
        </p:spPr>
      </p:pic>
      <p:pic>
        <p:nvPicPr>
          <p:cNvPr id="7" name="Léo Santana - Vai Dar PT (ÁUDIO OFICIA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0795" y="8367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C00000"/>
                </a:solidFill>
              </a:rPr>
              <a:t>CIRCULAÇÃO</a:t>
            </a:r>
            <a:endParaRPr lang="pt-BR" sz="9600" dirty="0">
              <a:solidFill>
                <a:srgbClr val="C00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3126"/>
            <a:ext cx="8457761" cy="4214186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776864" cy="631412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en-US" b="1" dirty="0" smtClean="0"/>
              <a:t>SISTEMA NERVOSO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952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7570"/>
            <a:ext cx="6480720" cy="66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1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7481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SEMPRE CAEM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" y="2564904"/>
            <a:ext cx="4530651" cy="2861463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74875"/>
            <a:ext cx="3828085" cy="3951288"/>
          </a:xfrm>
        </p:spPr>
      </p:pic>
    </p:spTree>
    <p:extLst>
      <p:ext uri="{BB962C8B-B14F-4D97-AF65-F5344CB8AC3E}">
        <p14:creationId xmlns:p14="http://schemas.microsoft.com/office/powerpoint/2010/main" val="2229329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pt-BR" b="1" dirty="0" smtClean="0"/>
              <a:t>GRUPOS VEGETAIS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62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85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16090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932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pt-BR" b="1" dirty="0" smtClean="0"/>
              <a:t>FLUXO DE ENERGIA NOS ECOSSISTEMAS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928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12" y="404664"/>
            <a:ext cx="5909132" cy="63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07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0953"/>
            <a:ext cx="9162188" cy="48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657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pt-BR" b="1" dirty="0" smtClean="0"/>
              <a:t>CIRCULAÇÃO ANIMAL COMPARADA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928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0&quot;/&gt;&lt;/object&gt;&lt;object type=&quot;3&quot; unique_id=&quot;10012&quot;&gt;&lt;property id=&quot;20148&quot; value=&quot;5&quot;/&gt;&lt;property id=&quot;20300&quot; value=&quot;Slide 9&quot;/&gt;&lt;property id=&quot;20307&quot; value=&quot;281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0&quot;/&gt;&lt;/object&gt;&lt;object type=&quot;3&quot; unique_id=&quot;10015&quot;&gt;&lt;property id=&quot;20148&quot; value=&quot;5&quot;/&gt;&lt;property id=&quot;20300&quot; value=&quot;Slide 12&quot;/&gt;&lt;property id=&quot;20307&quot; value=&quot;271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17&quot;&gt;&lt;property id=&quot;20148&quot; value=&quot;5&quot;/&gt;&lt;property id=&quot;20300&quot; value=&quot;Slide 14&quot;/&gt;&lt;property id=&quot;20307&quot; value=&quot;273&quot;/&gt;&lt;/object&gt;&lt;object type=&quot;3&quot; unique_id=&quot;10018&quot;&gt;&lt;property id=&quot;20148&quot; value=&quot;5&quot;/&gt;&lt;property id=&quot;20300&quot; value=&quot;Slide 15&quot;/&gt;&lt;property id=&quot;20307&quot; value=&quot;274&quot;/&gt;&lt;/object&gt;&lt;object type=&quot;3&quot; unique_id=&quot;10019&quot;&gt;&lt;property id=&quot;20148&quot; value=&quot;5&quot;/&gt;&lt;property id=&quot;20300&quot; value=&quot;Slide 16&quot;/&gt;&lt;property id=&quot;20307&quot; value=&quot;275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&quot;/&gt;&lt;property id=&quot;20307&quot; value=&quot;261&quot;/&gt;&lt;/object&gt;&lt;object type=&quot;3&quot; unique_id=&quot;10022&quot;&gt;&lt;property id=&quot;20148&quot; value=&quot;5&quot;/&gt;&lt;property id=&quot;20300&quot; value=&quot;Slide 19&quot;/&gt;&lt;property id=&quot;20307&quot; value=&quot;262&quot;/&gt;&lt;/object&gt;&lt;object type=&quot;3&quot; unique_id=&quot;10023&quot;&gt;&lt;property id=&quot;20148&quot; value=&quot;5&quot;/&gt;&lt;property id=&quot;20300&quot; value=&quot;Slide 20&quot;/&gt;&lt;property id=&quot;20307&quot; value=&quot;263&quot;/&gt;&lt;/object&gt;&lt;object type=&quot;3&quot; unique_id=&quot;10024&quot;&gt;&lt;property id=&quot;20148&quot; value=&quot;5&quot;/&gt;&lt;property id=&quot;20300&quot; value=&quot;Slide 21&quot;/&gt;&lt;property id=&quot;20307&quot; value=&quot;264&quot;/&gt;&lt;/object&gt;&lt;object type=&quot;3&quot; unique_id=&quot;10025&quot;&gt;&lt;property id=&quot;20148&quot; value=&quot;5&quot;/&gt;&lt;property id=&quot;20300&quot; value=&quot;Slide 22&quot;/&gt;&lt;property id=&quot;20307&quot; value=&quot;266&quot;/&gt;&lt;/object&gt;&lt;object type=&quot;3&quot; unique_id=&quot;10026&quot;&gt;&lt;property id=&quot;20148&quot; value=&quot;5&quot;/&gt;&lt;property id=&quot;20300&quot; value=&quot;Slide 23&quot;/&gt;&lt;property id=&quot;20307&quot; value=&quot;265&quot;/&gt;&lt;/object&gt;&lt;object type=&quot;3&quot; unique_id=&quot;10027&quot;&gt;&lt;property id=&quot;20148&quot; value=&quot;5&quot;/&gt;&lt;property id=&quot;20300&quot; value=&quot;Slide 24&quot;/&gt;&lt;property id=&quot;20307&quot; value=&quot;267&quot;/&gt;&lt;/object&gt;&lt;object type=&quot;3&quot; unique_id=&quot;10028&quot;&gt;&lt;property id=&quot;20148&quot; value=&quot;5&quot;/&gt;&lt;property id=&quot;20300&quot; value=&quot;Slide 25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18</Words>
  <Application>Microsoft Office PowerPoint</Application>
  <PresentationFormat>Apresentação na tela (4:3)</PresentationFormat>
  <Paragraphs>7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AULA DE DICAS</vt:lpstr>
      <vt:lpstr>SEMPRE CAEM</vt:lpstr>
      <vt:lpstr>GRUPOS VEGETAIS </vt:lpstr>
      <vt:lpstr>Apresentação do PowerPoint</vt:lpstr>
      <vt:lpstr>Apresentação do PowerPoint</vt:lpstr>
      <vt:lpstr>FLUXO DE ENERGIA NOS ECOSSISTEMAS </vt:lpstr>
      <vt:lpstr>Apresentação do PowerPoint</vt:lpstr>
      <vt:lpstr>Apresentação do PowerPoint</vt:lpstr>
      <vt:lpstr>CIRCULAÇÃO ANIMAL COMPARADA </vt:lpstr>
      <vt:lpstr>CIRCULAÇÃO</vt:lpstr>
      <vt:lpstr>Apresentação do PowerPoint</vt:lpstr>
      <vt:lpstr>SISTEMA NERVOSO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Rodrigo</cp:lastModifiedBy>
  <cp:revision>140</cp:revision>
  <dcterms:created xsi:type="dcterms:W3CDTF">2009-08-15T14:35:26Z</dcterms:created>
  <dcterms:modified xsi:type="dcterms:W3CDTF">2017-06-17T19:28:31Z</dcterms:modified>
</cp:coreProperties>
</file>